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1" r:id="rId4"/>
    <p:sldId id="280" r:id="rId5"/>
    <p:sldId id="278" r:id="rId6"/>
    <p:sldId id="277" r:id="rId7"/>
    <p:sldId id="275" r:id="rId8"/>
    <p:sldId id="274" r:id="rId9"/>
    <p:sldId id="273" r:id="rId10"/>
    <p:sldId id="272" r:id="rId11"/>
    <p:sldId id="271" r:id="rId12"/>
    <p:sldId id="270" r:id="rId13"/>
    <p:sldId id="282" r:id="rId14"/>
    <p:sldId id="269" r:id="rId15"/>
    <p:sldId id="268" r:id="rId16"/>
    <p:sldId id="267" r:id="rId17"/>
    <p:sldId id="266" r:id="rId18"/>
    <p:sldId id="285" r:id="rId19"/>
    <p:sldId id="265" r:id="rId20"/>
    <p:sldId id="283" r:id="rId21"/>
    <p:sldId id="284" r:id="rId22"/>
    <p:sldId id="264" r:id="rId23"/>
    <p:sldId id="257" r:id="rId24"/>
    <p:sldId id="262" r:id="rId25"/>
    <p:sldId id="263" r:id="rId26"/>
    <p:sldId id="289" r:id="rId27"/>
    <p:sldId id="258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ńc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BA06-E74D-4BB5-B723-24BEC13D858B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1305-D4C9-4F23-8C8C-57C9743F0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9378-8613-4968-966B-97EA6892D186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FAFD-2B7D-4A47-A0FE-E11C42F4FB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974A-4E68-46E6-9A1C-10CF363D0F1D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5EFD-DD7B-4500-9D20-B4F7AEC5F2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A262-3F9A-4176-B7C6-EE1D2515601C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D7D8-9113-4E67-BA5B-0CD7499FFD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6FF2-1764-4558-9243-E5C87787DDF8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5A7B-903C-4D9D-8C16-5BE9B286C1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86209"/>
            <a:ext cx="5486400" cy="41068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008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D44B-82FA-4B44-99C3-C6ED4E7063CC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F3D3-A4A7-4784-87D4-74CEC3E89C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3ADA-92D7-4409-B846-AB8D6DDCDD25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C7D-26BC-4474-B098-43513A5A5B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0533-DF5B-483C-9FF5-B09A7C0A181E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9FBB-5CAE-475E-A297-B346EC5846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 slajdu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A90DC9B-89ED-4DDA-B4E3-D419FB033273}" type="datetimeFigureOut">
              <a:rPr lang="pl-PL"/>
              <a:pPr>
                <a:defRPr/>
              </a:pPr>
              <a:t>16.05.2022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5C3FAF6-BB52-4CC7-96F3-BDBAC5EEAA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685800" y="3141663"/>
            <a:ext cx="7772400" cy="1871662"/>
          </a:xfrm>
        </p:spPr>
        <p:txBody>
          <a:bodyPr>
            <a:normAutofit/>
          </a:bodyPr>
          <a:lstStyle/>
          <a:p>
            <a:r>
              <a:rPr lang="pl-PL" dirty="0"/>
              <a:t>Budowniczowie imperiów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3" y="5084763"/>
            <a:ext cx="7775575" cy="5762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400" dirty="0"/>
              <a:t>dr Łukasz Szewczyk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Katedra Bankowości i Rynków Finansowych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4213" y="5876925"/>
            <a:ext cx="77755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pl-PL" dirty="0">
                <a:solidFill>
                  <a:srgbClr val="A6A6A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Katowice, 9 maja 2022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Nieznany człowiek- znana marka- </a:t>
            </a:r>
            <a:r>
              <a:rPr lang="pl-PL" b="1" i="1" dirty="0"/>
              <a:t>Ray </a:t>
            </a:r>
            <a:r>
              <a:rPr lang="pl-PL" b="1" i="1" dirty="0" err="1"/>
              <a:t>Kroc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„Nic na świecie nie zastąpi wytrwałości”</a:t>
            </a:r>
          </a:p>
          <a:p>
            <a:r>
              <a:rPr lang="pl-PL" dirty="0"/>
              <a:t>Urodził się w 1902 r. w </a:t>
            </a:r>
            <a:r>
              <a:rPr lang="pl-PL" dirty="0" err="1"/>
              <a:t>Oak</a:t>
            </a:r>
            <a:r>
              <a:rPr lang="pl-PL" dirty="0"/>
              <a:t> Park</a:t>
            </a:r>
          </a:p>
          <a:p>
            <a:r>
              <a:rPr lang="pl-PL" dirty="0"/>
              <a:t>Miał czeskie korzenie,</a:t>
            </a:r>
          </a:p>
          <a:p>
            <a:r>
              <a:rPr lang="pl-PL" dirty="0"/>
              <a:t>W czasie Kryzysu wykonywał różne zawody</a:t>
            </a:r>
          </a:p>
          <a:p>
            <a:endParaRPr lang="pl-PL" i="1" dirty="0"/>
          </a:p>
        </p:txBody>
      </p:sp>
      <p:pic>
        <p:nvPicPr>
          <p:cNvPr id="5" name="Obraz 4" descr="ray-kroc-9369349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252028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cdonald_brot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5184576" cy="2989878"/>
          </a:xfrm>
        </p:spPr>
      </p:pic>
      <p:pic>
        <p:nvPicPr>
          <p:cNvPr id="5" name="Obraz 4" descr="McDonalds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19" y="3284984"/>
            <a:ext cx="4700201" cy="3001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McDonald’s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Data założenia: 15 maja 1940 r.,</a:t>
            </a:r>
          </a:p>
          <a:p>
            <a:r>
              <a:rPr lang="pl-PL" dirty="0"/>
              <a:t>Liczba lokalizacji: Ponad 25 tys. na całym świecie,</a:t>
            </a:r>
          </a:p>
          <a:p>
            <a:r>
              <a:rPr lang="pl-PL" dirty="0"/>
              <a:t>Pracownicy: 440 tys.,</a:t>
            </a:r>
          </a:p>
          <a:p>
            <a:r>
              <a:rPr lang="pl-PL" dirty="0"/>
              <a:t>Pierwsza restauracja w Polsce: ?????????</a:t>
            </a:r>
          </a:p>
        </p:txBody>
      </p:sp>
      <p:pic>
        <p:nvPicPr>
          <p:cNvPr id="4" name="Obraz 3" descr="1200px-McDonald's_Golden_Arch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2664296" cy="2333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McDonald’s</a:t>
            </a:r>
            <a:r>
              <a:rPr lang="pl-PL" dirty="0"/>
              <a:t> na świecie</a:t>
            </a:r>
          </a:p>
        </p:txBody>
      </p:sp>
      <p:pic>
        <p:nvPicPr>
          <p:cNvPr id="4" name="Symbol zastępczy zawartości 3" descr="848px-McDonaldsWorldLocation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00548" cy="417963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McDonald’s</a:t>
            </a:r>
            <a:r>
              <a:rPr lang="pl-PL" dirty="0"/>
              <a:t> w Warszawie- 1992 r.</a:t>
            </a:r>
          </a:p>
        </p:txBody>
      </p:sp>
      <p:pic>
        <p:nvPicPr>
          <p:cNvPr id="4" name="Symbol zastępczy zawartości 3" descr="BBKktkpTURBXy9iZmQwY2YxZDAwY2Q2Y2I3OTJhNDhkNjIyNTIyM2I3Mi5qcGeTlQMAHs0Cx80Bj5MFzQMUzQG8lQfZMi9wdWxzY21zL01EQV8vMjMzN2M5ZmQ2YjkzMWVlNmNiMGQyM2RjYmEyNThhOWQucG5nA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120423" cy="2321659"/>
          </a:xfrm>
        </p:spPr>
      </p:pic>
      <p:pic>
        <p:nvPicPr>
          <p:cNvPr id="5" name="Obraz 4" descr="cb5e56f06489156cd4982e69bcb5fb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4536504" cy="33717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pl-PL" dirty="0"/>
              <a:t>Krytyka korporacji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205288"/>
          </a:xfrm>
        </p:spPr>
        <p:txBody>
          <a:bodyPr/>
          <a:lstStyle/>
          <a:p>
            <a:r>
              <a:rPr lang="pl-PL" dirty="0"/>
              <a:t>Wykorzystywanie pracowników w zakładach dostawczych,</a:t>
            </a:r>
          </a:p>
          <a:p>
            <a:r>
              <a:rPr lang="pl-PL" dirty="0"/>
              <a:t>Niechęć do związków zawodowych,</a:t>
            </a:r>
          </a:p>
          <a:p>
            <a:r>
              <a:rPr lang="pl-PL" dirty="0"/>
              <a:t>Wprowadzające w błąd reklamy</a:t>
            </a:r>
          </a:p>
          <a:p>
            <a:endParaRPr lang="pl-PL" dirty="0"/>
          </a:p>
        </p:txBody>
      </p:sp>
      <p:pic>
        <p:nvPicPr>
          <p:cNvPr id="4" name="Obraz 3" descr="SOURCE-McB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852936"/>
            <a:ext cx="6084168" cy="34207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Ojciec Kaczora Donalda- Walt Disney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Urodzony w 1901 r. w Chicago,</a:t>
            </a:r>
          </a:p>
          <a:p>
            <a:r>
              <a:rPr lang="pl-PL" dirty="0"/>
              <a:t>Jeden z największych twórców przemysłu rozrywkowego,</a:t>
            </a:r>
          </a:p>
          <a:p>
            <a:r>
              <a:rPr lang="pl-PL" dirty="0"/>
              <a:t>Założyciel przedsiębiorstwa </a:t>
            </a:r>
          </a:p>
          <a:p>
            <a:pPr>
              <a:buNone/>
            </a:pPr>
            <a:r>
              <a:rPr lang="pl-PL" i="1" dirty="0"/>
              <a:t>	Walt Disney </a:t>
            </a:r>
            <a:r>
              <a:rPr lang="pl-PL" i="1" dirty="0" err="1"/>
              <a:t>Productions</a:t>
            </a:r>
            <a:r>
              <a:rPr lang="pl-PL" dirty="0"/>
              <a:t>,</a:t>
            </a:r>
          </a:p>
          <a:p>
            <a:r>
              <a:rPr lang="pl-PL" dirty="0"/>
              <a:t>Przedstawiciel tzw. </a:t>
            </a:r>
          </a:p>
          <a:p>
            <a:pPr>
              <a:buNone/>
            </a:pPr>
            <a:r>
              <a:rPr lang="pl-PL" b="1" dirty="0">
                <a:solidFill>
                  <a:srgbClr val="00B050"/>
                </a:solidFill>
              </a:rPr>
              <a:t>	Amerykańskiego </a:t>
            </a:r>
          </a:p>
          <a:p>
            <a:pPr>
              <a:buNone/>
            </a:pPr>
            <a:r>
              <a:rPr lang="pl-PL" b="1" dirty="0">
                <a:solidFill>
                  <a:srgbClr val="00B050"/>
                </a:solidFill>
              </a:rPr>
              <a:t>	Imperializmu</a:t>
            </a:r>
          </a:p>
        </p:txBody>
      </p:sp>
      <p:pic>
        <p:nvPicPr>
          <p:cNvPr id="4" name="Obraz 3" descr="Walt_Disney_1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708920"/>
            <a:ext cx="2358008" cy="35370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Disneyland- 1955 r. </a:t>
            </a:r>
            <a:r>
              <a:rPr lang="pl-PL" b="1" dirty="0"/>
              <a:t>(EPCOT???)</a:t>
            </a:r>
          </a:p>
        </p:txBody>
      </p:sp>
      <p:pic>
        <p:nvPicPr>
          <p:cNvPr id="4" name="Symbol zastępczy zawartości 3" descr="Sleeping_Beauty_Castle_Disneyland_Anaheim_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760640" cy="49561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garść ciekawostek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Głęboko wierzący, nie znosił Kościoła,</a:t>
            </a:r>
          </a:p>
          <a:p>
            <a:r>
              <a:rPr lang="pl-PL" dirty="0"/>
              <a:t>Podobno nie znosił kobiet i niechętnie je zatrudniał,</a:t>
            </a:r>
          </a:p>
          <a:p>
            <a:r>
              <a:rPr lang="pl-PL" dirty="0">
                <a:solidFill>
                  <a:srgbClr val="C00000"/>
                </a:solidFill>
              </a:rPr>
              <a:t>„Królewna Śnieżka”, czyli kobieto zostań w domu,</a:t>
            </a:r>
          </a:p>
          <a:p>
            <a:r>
              <a:rPr lang="pl-PL" dirty="0">
                <a:solidFill>
                  <a:srgbClr val="0070C0"/>
                </a:solidFill>
              </a:rPr>
              <a:t>Rasista i antysemita????????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Finansowe imperium </a:t>
            </a:r>
            <a:r>
              <a:rPr lang="pl-PL" b="1" dirty="0"/>
              <a:t>Marthy Stewart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205288"/>
          </a:xfrm>
        </p:spPr>
        <p:txBody>
          <a:bodyPr/>
          <a:lstStyle/>
          <a:p>
            <a:r>
              <a:rPr lang="pl-PL" dirty="0"/>
              <a:t>Urodzona w 1941 r. w Jersey City,</a:t>
            </a:r>
          </a:p>
          <a:p>
            <a:r>
              <a:rPr lang="pl-PL" dirty="0"/>
              <a:t>Osobowość telewizyjna, modelka, makler giełdowy,</a:t>
            </a:r>
          </a:p>
          <a:p>
            <a:r>
              <a:rPr lang="pl-PL" dirty="0"/>
              <a:t>Wydawca książki </a:t>
            </a:r>
          </a:p>
          <a:p>
            <a:pPr>
              <a:buNone/>
            </a:pPr>
            <a:r>
              <a:rPr lang="pl-PL" i="1" dirty="0">
                <a:solidFill>
                  <a:srgbClr val="00B050"/>
                </a:solidFill>
              </a:rPr>
              <a:t>	</a:t>
            </a:r>
            <a:r>
              <a:rPr lang="pl-PL" i="1" dirty="0" err="1">
                <a:solidFill>
                  <a:srgbClr val="00B050"/>
                </a:solidFill>
              </a:rPr>
              <a:t>Entertaining</a:t>
            </a:r>
            <a:r>
              <a:rPr lang="pl-PL" dirty="0"/>
              <a:t> (Przyjęcia) </a:t>
            </a:r>
          </a:p>
          <a:p>
            <a:pPr>
              <a:buNone/>
            </a:pPr>
            <a:r>
              <a:rPr lang="pl-PL" dirty="0"/>
              <a:t>	w 1982 r. </a:t>
            </a:r>
          </a:p>
          <a:p>
            <a:r>
              <a:rPr lang="pl-PL" dirty="0"/>
              <a:t>Guru tzw. </a:t>
            </a:r>
          </a:p>
          <a:p>
            <a:pPr>
              <a:buNone/>
            </a:pPr>
            <a:r>
              <a:rPr lang="pl-PL" b="1" i="1" dirty="0">
                <a:solidFill>
                  <a:srgbClr val="C00000"/>
                </a:solidFill>
              </a:rPr>
              <a:t>   American </a:t>
            </a:r>
            <a:r>
              <a:rPr lang="pl-PL" b="1" i="1" dirty="0" err="1">
                <a:solidFill>
                  <a:srgbClr val="C00000"/>
                </a:solidFill>
              </a:rPr>
              <a:t>lifestyle</a:t>
            </a:r>
            <a:endParaRPr lang="pl-PL" b="1" i="1" dirty="0">
              <a:solidFill>
                <a:srgbClr val="C00000"/>
              </a:solidFill>
            </a:endParaRPr>
          </a:p>
        </p:txBody>
      </p:sp>
      <p:pic>
        <p:nvPicPr>
          <p:cNvPr id="4" name="Obraz 3" descr="800px-Martha_Stewart_2011_Shankb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564904"/>
            <a:ext cx="2505841" cy="3752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mapa&#10;&#10;Opis wygenerowany automatycznie">
            <a:extLst>
              <a:ext uri="{FF2B5EF4-FFF2-40B4-BE49-F238E27FC236}">
                <a16:creationId xmlns:a16="http://schemas.microsoft.com/office/drawing/2014/main" id="{3EFCB8F3-3BD4-4749-9266-0B3D60970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703044" cy="57030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rtha_brandwhe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795562" cy="516462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70427195140-stewart-hard-wo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062905" cy="45367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zawsze uczciwi???</a:t>
            </a:r>
          </a:p>
        </p:txBody>
      </p:sp>
      <p:pic>
        <p:nvPicPr>
          <p:cNvPr id="4" name="Symbol zastępczy zawartości 3" descr="chase-imclone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114675" cy="2114550"/>
          </a:xfrm>
        </p:spPr>
      </p:pic>
      <p:pic>
        <p:nvPicPr>
          <p:cNvPr id="5" name="Obraz 4" descr="marthastew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268760"/>
            <a:ext cx="4176464" cy="48537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Komputerowy gigant pokonany przez raka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Urodzony w 1955 r. w San Francisco</a:t>
            </a:r>
          </a:p>
          <a:p>
            <a:r>
              <a:rPr lang="pl-PL" dirty="0">
                <a:solidFill>
                  <a:schemeClr val="tx1"/>
                </a:solidFill>
              </a:rPr>
              <a:t>Współzałożyciel </a:t>
            </a:r>
            <a:r>
              <a:rPr lang="pl-PL" dirty="0">
                <a:solidFill>
                  <a:srgbClr val="C00000"/>
                </a:solidFill>
              </a:rPr>
              <a:t>Apple </a:t>
            </a:r>
            <a:r>
              <a:rPr lang="pl-PL" dirty="0" err="1">
                <a:solidFill>
                  <a:srgbClr val="C00000"/>
                </a:solidFill>
              </a:rPr>
              <a:t>Inc</a:t>
            </a:r>
            <a:r>
              <a:rPr lang="pl-PL" dirty="0">
                <a:solidFill>
                  <a:srgbClr val="C00000"/>
                </a:solidFill>
              </a:rPr>
              <a:t>. ( w 1976 r.),</a:t>
            </a:r>
          </a:p>
          <a:p>
            <a:r>
              <a:rPr lang="pl-PL" dirty="0">
                <a:solidFill>
                  <a:schemeClr val="tx1"/>
                </a:solidFill>
              </a:rPr>
              <a:t>Twórca komputera MacIntosh,</a:t>
            </a:r>
          </a:p>
          <a:p>
            <a:r>
              <a:rPr lang="pl-PL" dirty="0">
                <a:solidFill>
                  <a:schemeClr val="tx1"/>
                </a:solidFill>
              </a:rPr>
              <a:t>Uważany przez wielu </a:t>
            </a:r>
          </a:p>
          <a:p>
            <a:pPr>
              <a:buNone/>
            </a:pPr>
            <a:r>
              <a:rPr lang="pl-PL" dirty="0">
                <a:solidFill>
                  <a:schemeClr val="tx1"/>
                </a:solidFill>
              </a:rPr>
              <a:t>	za wizjonera.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 descr="800px-Steve_Jobs_Headshot_2010-CRO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1982829" cy="29940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apple-timeline-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074" y="1556792"/>
            <a:ext cx="8909926" cy="398762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Steve </a:t>
            </a:r>
            <a:r>
              <a:rPr lang="pl-PL" i="1" dirty="0" err="1"/>
              <a:t>Jobs</a:t>
            </a:r>
            <a:r>
              <a:rPr lang="pl-PL" i="1" dirty="0"/>
              <a:t>- </a:t>
            </a:r>
            <a:r>
              <a:rPr lang="pl-PL" dirty="0"/>
              <a:t>wizjoner czy pozer?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880320"/>
          </a:xfrm>
        </p:spPr>
        <p:txBody>
          <a:bodyPr/>
          <a:lstStyle/>
          <a:p>
            <a:r>
              <a:rPr lang="pl-PL" dirty="0"/>
              <a:t>Doprowadzał kobiety </a:t>
            </a:r>
            <a:r>
              <a:rPr lang="pl-PL"/>
              <a:t>do szału,</a:t>
            </a:r>
            <a:endParaRPr lang="pl-PL" dirty="0"/>
          </a:p>
          <a:p>
            <a:r>
              <a:rPr lang="pl-PL" dirty="0"/>
              <a:t>Miał ponad 100 czarnych golfów,</a:t>
            </a:r>
          </a:p>
          <a:p>
            <a:r>
              <a:rPr lang="pl-PL" dirty="0"/>
              <a:t>Często kpił z konkurencji,</a:t>
            </a:r>
          </a:p>
          <a:p>
            <a:r>
              <a:rPr lang="pl-PL" dirty="0"/>
              <a:t>Ciągle zapowiadał rewolucję.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Warsztat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Jakim trzeba być człowiekiem aby stać się „</a:t>
            </a:r>
            <a:r>
              <a:rPr lang="pl-PL" b="1" dirty="0"/>
              <a:t>budowniczym imperium</a:t>
            </a:r>
            <a:r>
              <a:rPr lang="pl-PL" dirty="0"/>
              <a:t>”?????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/>
              <a:t>Imperia w czasie covid-19- dla kogo kryzys jest szansą a dla kogo zagrożeniem?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Amerykańska kultura a biznes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205288"/>
          </a:xfrm>
        </p:spPr>
        <p:txBody>
          <a:bodyPr/>
          <a:lstStyle/>
          <a:p>
            <a:r>
              <a:rPr lang="pl-PL" dirty="0"/>
              <a:t>Przyzwolenie na podejmowanie ryzyka,</a:t>
            </a:r>
          </a:p>
          <a:p>
            <a:r>
              <a:rPr lang="pl-PL" dirty="0"/>
              <a:t>Zachęta do zaspokajania ambicji jednostki,</a:t>
            </a:r>
          </a:p>
          <a:p>
            <a:r>
              <a:rPr lang="pl-PL" dirty="0"/>
              <a:t>Poczucie wizji,</a:t>
            </a:r>
          </a:p>
          <a:p>
            <a:r>
              <a:rPr lang="pl-PL" dirty="0"/>
              <a:t>Wrodzony optymizm,</a:t>
            </a:r>
          </a:p>
          <a:p>
            <a:r>
              <a:rPr lang="pl-PL" dirty="0"/>
              <a:t>Wytrwałość w dążeniu do celu,</a:t>
            </a:r>
          </a:p>
          <a:p>
            <a:r>
              <a:rPr lang="pl-PL" i="1" dirty="0" err="1"/>
              <a:t>Self-made</a:t>
            </a:r>
            <a:r>
              <a:rPr lang="pl-PL" i="1" dirty="0"/>
              <a:t> </a:t>
            </a:r>
            <a:r>
              <a:rPr lang="pl-PL" i="1" dirty="0" err="1"/>
              <a:t>man</a:t>
            </a:r>
            <a:r>
              <a:rPr lang="pl-PL" i="1" dirty="0"/>
              <a:t>,</a:t>
            </a:r>
          </a:p>
          <a:p>
            <a:r>
              <a:rPr lang="pl-PL" dirty="0"/>
              <a:t>Negatywny stosunek do łapówek</a:t>
            </a:r>
            <a:r>
              <a:rPr lang="pl-PL" i="1" dirty="0"/>
              <a:t>.</a:t>
            </a:r>
          </a:p>
          <a:p>
            <a:endParaRPr lang="pl-PL" i="1" dirty="0"/>
          </a:p>
          <a:p>
            <a:endParaRPr lang="pl-PL" dirty="0"/>
          </a:p>
        </p:txBody>
      </p:sp>
      <p:pic>
        <p:nvPicPr>
          <p:cNvPr id="4" name="Obraz 3" descr="BenFranklinDuples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564904"/>
            <a:ext cx="2299159" cy="2842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faktów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USA funkcjonuje ok. 28 milionów małych firm,</a:t>
            </a:r>
          </a:p>
          <a:p>
            <a:r>
              <a:rPr lang="pl-PL" dirty="0"/>
              <a:t>70% z nich jest jednoosobowych,</a:t>
            </a:r>
          </a:p>
          <a:p>
            <a:r>
              <a:rPr lang="pl-PL" dirty="0"/>
              <a:t>Małe firmy zatrudniają ok. 70% siły roboczej w USA,</a:t>
            </a:r>
          </a:p>
          <a:p>
            <a:r>
              <a:rPr lang="pl-PL" dirty="0"/>
              <a:t>Małe firmy mają 44% udział w wynagrodzeniach w gospodarce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faktów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Założenie firmy w USA zajmuje średnio </a:t>
            </a:r>
            <a:br>
              <a:rPr lang="pl-PL" dirty="0"/>
            </a:br>
            <a:r>
              <a:rPr lang="pl-PL" b="1" dirty="0"/>
              <a:t>6 dni, </a:t>
            </a:r>
            <a:r>
              <a:rPr lang="pl-PL" dirty="0"/>
              <a:t>podczas gdy w</a:t>
            </a:r>
            <a:r>
              <a:rPr lang="pl-PL" b="1" dirty="0"/>
              <a:t>:</a:t>
            </a:r>
          </a:p>
          <a:p>
            <a:r>
              <a:rPr lang="pl-PL" dirty="0"/>
              <a:t>Nowej Zelandii- 1 dzień,</a:t>
            </a:r>
          </a:p>
          <a:p>
            <a:r>
              <a:rPr lang="pl-PL" dirty="0"/>
              <a:t>Arabii Saudyjskiej- 5 dni,</a:t>
            </a:r>
          </a:p>
          <a:p>
            <a:r>
              <a:rPr lang="pl-PL" dirty="0"/>
              <a:t>Wielkiej Brytanii- 13 dni,</a:t>
            </a:r>
          </a:p>
          <a:p>
            <a:r>
              <a:rPr lang="pl-PL" dirty="0"/>
              <a:t>Indiach- 30 dni,</a:t>
            </a:r>
          </a:p>
          <a:p>
            <a:r>
              <a:rPr lang="pl-PL" dirty="0"/>
              <a:t>Chinach- 38 dni.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faktów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Założenie firmy w USA kosztuje średnio 325 $</a:t>
            </a:r>
          </a:p>
        </p:txBody>
      </p:sp>
      <p:pic>
        <p:nvPicPr>
          <p:cNvPr id="4" name="Obraz 3" descr="4e4d47b1ecad04607800001f-480-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57200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Coraz więcej marek globalnych</a:t>
            </a:r>
          </a:p>
        </p:txBody>
      </p:sp>
      <p:pic>
        <p:nvPicPr>
          <p:cNvPr id="4" name="Symbol zastępczy zawartości 5" descr="br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57674"/>
            <a:ext cx="5400600" cy="482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Najstarsze firmy amerykańskie, które działają do dziś</a:t>
            </a:r>
          </a:p>
        </p:txBody>
      </p:sp>
      <p:pic>
        <p:nvPicPr>
          <p:cNvPr id="4" name="Symbol zastępczy zawartości 3" descr="20170504144229-Colga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351194" cy="2448272"/>
          </a:xfrm>
        </p:spPr>
      </p:pic>
      <p:pic>
        <p:nvPicPr>
          <p:cNvPr id="5" name="Obraz 4" descr="20170504152140-DuPon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4104456" cy="2309441"/>
          </a:xfrm>
          <a:prstGeom prst="rect">
            <a:avLst/>
          </a:prstGeom>
        </p:spPr>
      </p:pic>
      <p:pic>
        <p:nvPicPr>
          <p:cNvPr id="6" name="Obraz 5" descr="jim-beam-white-label-i19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2253630" cy="28671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Najstarsze firmy amerykańskie, które działają do dziś</a:t>
            </a:r>
          </a:p>
        </p:txBody>
      </p:sp>
      <p:pic>
        <p:nvPicPr>
          <p:cNvPr id="4" name="Symbol zastępczy zawartości 3" descr="1200px-Citi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747005" cy="3085553"/>
          </a:xfrm>
        </p:spPr>
      </p:pic>
      <p:pic>
        <p:nvPicPr>
          <p:cNvPr id="5" name="Obraz 4" descr="Harper-Collins-logo09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12776"/>
            <a:ext cx="2334384" cy="4030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455</Words>
  <Application>Microsoft Office PowerPoint</Application>
  <PresentationFormat>Pokaz na ekranie (4:3)</PresentationFormat>
  <Paragraphs>85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Motyw pakietu Office</vt:lpstr>
      <vt:lpstr>Budowniczowie imperiów</vt:lpstr>
      <vt:lpstr>Prezentacja programu PowerPoint</vt:lpstr>
      <vt:lpstr>Amerykańska kultura a biznes</vt:lpstr>
      <vt:lpstr>Kilka faktów</vt:lpstr>
      <vt:lpstr>Kilka faktów</vt:lpstr>
      <vt:lpstr>Kilka faktów</vt:lpstr>
      <vt:lpstr>Coraz więcej marek globalnych</vt:lpstr>
      <vt:lpstr>Najstarsze firmy amerykańskie, które działają do dziś</vt:lpstr>
      <vt:lpstr>Najstarsze firmy amerykańskie, które działają do dziś</vt:lpstr>
      <vt:lpstr>Nieznany człowiek- znana marka- Ray Kroc</vt:lpstr>
      <vt:lpstr>Prezentacja programu PowerPoint</vt:lpstr>
      <vt:lpstr>McDonald’s</vt:lpstr>
      <vt:lpstr>McDonald’s na świecie</vt:lpstr>
      <vt:lpstr>McDonald’s w Warszawie- 1992 r.</vt:lpstr>
      <vt:lpstr>Krytyka korporacji</vt:lpstr>
      <vt:lpstr>Ojciec Kaczora Donalda- Walt Disney</vt:lpstr>
      <vt:lpstr>Disneyland- 1955 r. (EPCOT???)</vt:lpstr>
      <vt:lpstr>I garść ciekawostek</vt:lpstr>
      <vt:lpstr>Finansowe imperium Marthy Stewart</vt:lpstr>
      <vt:lpstr>Prezentacja programu PowerPoint</vt:lpstr>
      <vt:lpstr>Prezentacja programu PowerPoint</vt:lpstr>
      <vt:lpstr>Czy zawsze uczciwi???</vt:lpstr>
      <vt:lpstr>Komputerowy gigant pokonany przez raka</vt:lpstr>
      <vt:lpstr>Prezentacja programu PowerPoint</vt:lpstr>
      <vt:lpstr>Steve Jobs- wizjoner czy pozer?</vt:lpstr>
      <vt:lpstr>Warsztat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Łukasz Szewczyk</cp:lastModifiedBy>
  <cp:revision>40</cp:revision>
  <dcterms:created xsi:type="dcterms:W3CDTF">2014-01-10T14:27:03Z</dcterms:created>
  <dcterms:modified xsi:type="dcterms:W3CDTF">2022-05-16T07:43:49Z</dcterms:modified>
</cp:coreProperties>
</file>