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73" r:id="rId10"/>
  </p:sldIdLst>
  <p:sldSz cx="9144000" cy="6858000" type="screen4x3"/>
  <p:notesSz cx="6669088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6CjkmeOSJcM3ZdaouyaXyFIzi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customschemas.google.com/relationships/presentationmetadata" Target="metadata"/><Relationship Id="rId5" Type="http://schemas.openxmlformats.org/officeDocument/2006/relationships/slide" Target="slides/slide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7607" y="0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1:notes"/>
          <p:cNvSpPr txBox="1">
            <a:spLocks noGrp="1"/>
          </p:cNvSpPr>
          <p:nvPr>
            <p:ph type="sldNum" idx="12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1:notes"/>
          <p:cNvSpPr txBox="1">
            <a:spLocks noGrp="1"/>
          </p:cNvSpPr>
          <p:nvPr>
            <p:ph type="sldNum" idx="12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4024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1:notes"/>
          <p:cNvSpPr txBox="1">
            <a:spLocks noGrp="1"/>
          </p:cNvSpPr>
          <p:nvPr>
            <p:ph type="sldNum" idx="12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4041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1:notes"/>
          <p:cNvSpPr txBox="1">
            <a:spLocks noGrp="1"/>
          </p:cNvSpPr>
          <p:nvPr>
            <p:ph type="sldNum" idx="12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0177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1:notes"/>
          <p:cNvSpPr txBox="1">
            <a:spLocks noGrp="1"/>
          </p:cNvSpPr>
          <p:nvPr>
            <p:ph type="sldNum" idx="12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0352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1:notes"/>
          <p:cNvSpPr txBox="1">
            <a:spLocks noGrp="1"/>
          </p:cNvSpPr>
          <p:nvPr>
            <p:ph type="sldNum" idx="12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5493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1:notes"/>
          <p:cNvSpPr txBox="1">
            <a:spLocks noGrp="1"/>
          </p:cNvSpPr>
          <p:nvPr>
            <p:ph type="sldNum" idx="12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0179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1:notes"/>
          <p:cNvSpPr txBox="1">
            <a:spLocks noGrp="1"/>
          </p:cNvSpPr>
          <p:nvPr>
            <p:ph type="sldNum" idx="12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785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11:notes"/>
          <p:cNvSpPr txBox="1">
            <a:spLocks noGrp="1"/>
          </p:cNvSpPr>
          <p:nvPr>
            <p:ph type="sldNum" idx="12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68313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101013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ńcowy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ctrTitle"/>
          </p:nvPr>
        </p:nvSpPr>
        <p:spPr>
          <a:xfrm>
            <a:off x="685800" y="3140968"/>
            <a:ext cx="7772400" cy="18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subTitle" idx="1"/>
          </p:nvPr>
        </p:nvSpPr>
        <p:spPr>
          <a:xfrm>
            <a:off x="683568" y="5085184"/>
            <a:ext cx="777686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 b="1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ftr" idx="11"/>
          </p:nvPr>
        </p:nvSpPr>
        <p:spPr>
          <a:xfrm>
            <a:off x="468313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sldNum" idx="12"/>
          </p:nvPr>
        </p:nvSpPr>
        <p:spPr>
          <a:xfrm>
            <a:off x="8101013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Char char="▪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▪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Char char="▪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Char char="▪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▪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Char char="▪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ftr" idx="11"/>
          </p:nvPr>
        </p:nvSpPr>
        <p:spPr>
          <a:xfrm>
            <a:off x="468313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sldNum" idx="12"/>
          </p:nvPr>
        </p:nvSpPr>
        <p:spPr>
          <a:xfrm>
            <a:off x="8101013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ftr" idx="11"/>
          </p:nvPr>
        </p:nvSpPr>
        <p:spPr>
          <a:xfrm>
            <a:off x="468313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sldNum" idx="12"/>
          </p:nvPr>
        </p:nvSpPr>
        <p:spPr>
          <a:xfrm>
            <a:off x="8101013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1792288" y="4293096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>
            <a:spLocks noGrp="1"/>
          </p:cNvSpPr>
          <p:nvPr>
            <p:ph type="pic" idx="2"/>
          </p:nvPr>
        </p:nvSpPr>
        <p:spPr>
          <a:xfrm>
            <a:off x="1792288" y="186209"/>
            <a:ext cx="5486400" cy="4106887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0"/>
          <p:cNvSpPr txBox="1">
            <a:spLocks noGrp="1"/>
          </p:cNvSpPr>
          <p:nvPr>
            <p:ph type="body" idx="1"/>
          </p:nvPr>
        </p:nvSpPr>
        <p:spPr>
          <a:xfrm>
            <a:off x="1792288" y="4869160"/>
            <a:ext cx="5486400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060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2060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2060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ftr" idx="11"/>
          </p:nvPr>
        </p:nvSpPr>
        <p:spPr>
          <a:xfrm>
            <a:off x="468313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sldNum" idx="12"/>
          </p:nvPr>
        </p:nvSpPr>
        <p:spPr>
          <a:xfrm>
            <a:off x="8101013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1"/>
          </p:nvPr>
        </p:nvSpPr>
        <p:spPr>
          <a:xfrm rot="5400000">
            <a:off x="2469356" y="-411956"/>
            <a:ext cx="4205288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68313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101013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 rot="5400000">
            <a:off x="4892787" y="2011252"/>
            <a:ext cx="5530626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body" idx="1"/>
          </p:nvPr>
        </p:nvSpPr>
        <p:spPr>
          <a:xfrm rot="5400000">
            <a:off x="701788" y="30051"/>
            <a:ext cx="55306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ftr" idx="11"/>
          </p:nvPr>
        </p:nvSpPr>
        <p:spPr>
          <a:xfrm>
            <a:off x="468313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sldNum" idx="12"/>
          </p:nvPr>
        </p:nvSpPr>
        <p:spPr>
          <a:xfrm>
            <a:off x="8101013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68313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101013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sz="2800" b="1" dirty="0" smtClean="0"/>
              <a:t>International Relations (IRO </a:t>
            </a:r>
            <a:r>
              <a:rPr lang="en-GB" sz="2800" b="1" dirty="0" err="1" smtClean="0"/>
              <a:t>UEKat</a:t>
            </a:r>
            <a:r>
              <a:rPr lang="pl-PL" sz="2800" b="1" dirty="0" smtClean="0"/>
              <a:t>)</a:t>
            </a:r>
            <a:r>
              <a:rPr lang="en-GB" sz="2800" b="1" dirty="0" smtClean="0"/>
              <a:t> </a:t>
            </a:r>
            <a:r>
              <a:rPr lang="pl-PL" sz="2800" b="1" dirty="0"/>
              <a:t>O</a:t>
            </a:r>
            <a:r>
              <a:rPr lang="en-GB" sz="2800" b="1" dirty="0" err="1" smtClean="0"/>
              <a:t>nline</a:t>
            </a:r>
            <a:r>
              <a:rPr lang="en-GB" sz="2800" b="1" dirty="0" smtClean="0"/>
              <a:t> </a:t>
            </a:r>
            <a:r>
              <a:rPr lang="pl-PL" sz="2800" b="1" dirty="0" smtClean="0"/>
              <a:t>A</a:t>
            </a:r>
            <a:r>
              <a:rPr lang="en-GB" sz="2800" b="1" dirty="0" err="1" smtClean="0"/>
              <a:t>pplication</a:t>
            </a:r>
            <a:r>
              <a:rPr lang="en-GB" sz="2800" b="1" dirty="0" smtClean="0"/>
              <a:t> </a:t>
            </a:r>
            <a:r>
              <a:rPr lang="pl-PL" sz="2800" b="1" dirty="0" smtClean="0"/>
              <a:t>S</a:t>
            </a:r>
            <a:r>
              <a:rPr lang="en-GB" sz="2800" b="1" dirty="0" err="1" smtClean="0"/>
              <a:t>ystem</a:t>
            </a:r>
            <a:r>
              <a:rPr lang="en-GB" sz="2800" b="1" dirty="0" smtClean="0"/>
              <a:t>  </a:t>
            </a:r>
            <a:endParaRPr sz="2800" dirty="0"/>
          </a:p>
        </p:txBody>
      </p:sp>
      <p:pic>
        <p:nvPicPr>
          <p:cNvPr id="77" name="Google Shape;77;p1" descr="foto_eras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75656" y="1844824"/>
            <a:ext cx="5633024" cy="3168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sz="2800" b="1" dirty="0" smtClean="0"/>
              <a:t>International Relations (IRO </a:t>
            </a:r>
            <a:r>
              <a:rPr lang="en-GB" sz="2800" b="1" dirty="0" err="1" smtClean="0"/>
              <a:t>UEKat</a:t>
            </a:r>
            <a:r>
              <a:rPr lang="pl-PL" sz="2800" b="1" dirty="0" smtClean="0"/>
              <a:t>)</a:t>
            </a:r>
            <a:r>
              <a:rPr lang="en-GB" sz="2800" b="1" dirty="0" smtClean="0"/>
              <a:t> </a:t>
            </a:r>
            <a:r>
              <a:rPr lang="pl-PL" sz="2800" b="1" dirty="0"/>
              <a:t>O</a:t>
            </a:r>
            <a:r>
              <a:rPr lang="en-GB" sz="2800" b="1" dirty="0" err="1" smtClean="0"/>
              <a:t>nline</a:t>
            </a:r>
            <a:r>
              <a:rPr lang="en-GB" sz="2800" b="1" dirty="0" smtClean="0"/>
              <a:t> </a:t>
            </a:r>
            <a:r>
              <a:rPr lang="pl-PL" sz="2800" b="1" dirty="0" smtClean="0"/>
              <a:t>A</a:t>
            </a:r>
            <a:r>
              <a:rPr lang="en-GB" sz="2800" b="1" dirty="0" err="1" smtClean="0"/>
              <a:t>pplication</a:t>
            </a:r>
            <a:r>
              <a:rPr lang="en-GB" sz="2800" b="1" dirty="0" smtClean="0"/>
              <a:t> </a:t>
            </a:r>
            <a:r>
              <a:rPr lang="pl-PL" sz="2800" b="1" dirty="0" smtClean="0"/>
              <a:t>S</a:t>
            </a:r>
            <a:r>
              <a:rPr lang="en-GB" sz="2800" b="1" dirty="0" err="1" smtClean="0"/>
              <a:t>ystem</a:t>
            </a:r>
            <a:r>
              <a:rPr lang="en-GB" sz="2800" b="1" dirty="0" smtClean="0"/>
              <a:t>  </a:t>
            </a:r>
            <a:endParaRPr sz="28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69" y="1288036"/>
            <a:ext cx="8774723" cy="502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0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sz="2800" b="1" dirty="0" smtClean="0"/>
              <a:t>International Relations (IRO </a:t>
            </a:r>
            <a:r>
              <a:rPr lang="en-GB" sz="2800" b="1" dirty="0" err="1" smtClean="0"/>
              <a:t>UEKat</a:t>
            </a:r>
            <a:r>
              <a:rPr lang="pl-PL" sz="2800" b="1" dirty="0" smtClean="0"/>
              <a:t>)</a:t>
            </a:r>
            <a:r>
              <a:rPr lang="en-GB" sz="2800" b="1" dirty="0" smtClean="0"/>
              <a:t> </a:t>
            </a:r>
            <a:r>
              <a:rPr lang="pl-PL" sz="2800" b="1" dirty="0"/>
              <a:t>O</a:t>
            </a:r>
            <a:r>
              <a:rPr lang="en-GB" sz="2800" b="1" dirty="0" err="1" smtClean="0"/>
              <a:t>nline</a:t>
            </a:r>
            <a:r>
              <a:rPr lang="en-GB" sz="2800" b="1" dirty="0" smtClean="0"/>
              <a:t> </a:t>
            </a:r>
            <a:r>
              <a:rPr lang="pl-PL" sz="2800" b="1" dirty="0" smtClean="0"/>
              <a:t>A</a:t>
            </a:r>
            <a:r>
              <a:rPr lang="en-GB" sz="2800" b="1" dirty="0" err="1" smtClean="0"/>
              <a:t>pplication</a:t>
            </a:r>
            <a:r>
              <a:rPr lang="en-GB" sz="2800" b="1" dirty="0" smtClean="0"/>
              <a:t> </a:t>
            </a:r>
            <a:r>
              <a:rPr lang="pl-PL" sz="2800" b="1" dirty="0" smtClean="0"/>
              <a:t>S</a:t>
            </a:r>
            <a:r>
              <a:rPr lang="en-GB" sz="2800" b="1" dirty="0" err="1" smtClean="0"/>
              <a:t>ystem</a:t>
            </a:r>
            <a:r>
              <a:rPr lang="en-GB" sz="2800" b="1" dirty="0" smtClean="0"/>
              <a:t>  </a:t>
            </a:r>
            <a:endParaRPr sz="28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42" y="1338630"/>
            <a:ext cx="8326315" cy="501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4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sz="2800" b="1" dirty="0" smtClean="0"/>
              <a:t>International Relations (IRO </a:t>
            </a:r>
            <a:r>
              <a:rPr lang="en-GB" sz="2800" b="1" dirty="0" err="1" smtClean="0"/>
              <a:t>UEKat</a:t>
            </a:r>
            <a:r>
              <a:rPr lang="pl-PL" sz="2800" b="1" dirty="0" smtClean="0"/>
              <a:t>)</a:t>
            </a:r>
            <a:r>
              <a:rPr lang="en-GB" sz="2800" b="1" dirty="0" smtClean="0"/>
              <a:t> </a:t>
            </a:r>
            <a:r>
              <a:rPr lang="pl-PL" sz="2800" b="1" dirty="0"/>
              <a:t>O</a:t>
            </a:r>
            <a:r>
              <a:rPr lang="en-GB" sz="2800" b="1" dirty="0" err="1" smtClean="0"/>
              <a:t>nline</a:t>
            </a:r>
            <a:r>
              <a:rPr lang="en-GB" sz="2800" b="1" dirty="0" smtClean="0"/>
              <a:t> </a:t>
            </a:r>
            <a:r>
              <a:rPr lang="pl-PL" sz="2800" b="1" dirty="0" smtClean="0"/>
              <a:t>A</a:t>
            </a:r>
            <a:r>
              <a:rPr lang="en-GB" sz="2800" b="1" dirty="0" err="1" smtClean="0"/>
              <a:t>pplication</a:t>
            </a:r>
            <a:r>
              <a:rPr lang="en-GB" sz="2800" b="1" dirty="0" smtClean="0"/>
              <a:t> </a:t>
            </a:r>
            <a:r>
              <a:rPr lang="pl-PL" sz="2800" b="1" dirty="0" smtClean="0"/>
              <a:t>S</a:t>
            </a:r>
            <a:r>
              <a:rPr lang="en-GB" sz="2800" b="1" dirty="0" err="1" smtClean="0"/>
              <a:t>ystem</a:t>
            </a:r>
            <a:r>
              <a:rPr lang="en-GB" sz="2800" b="1" dirty="0" smtClean="0"/>
              <a:t>  </a:t>
            </a:r>
            <a:endParaRPr sz="28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77" y="1417638"/>
            <a:ext cx="8572499" cy="490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sz="2800" b="1" dirty="0" smtClean="0"/>
              <a:t>International Relations (IRO </a:t>
            </a:r>
            <a:r>
              <a:rPr lang="en-GB" sz="2800" b="1" dirty="0" err="1" smtClean="0"/>
              <a:t>UEKat</a:t>
            </a:r>
            <a:r>
              <a:rPr lang="pl-PL" sz="2800" b="1" dirty="0" smtClean="0"/>
              <a:t>)</a:t>
            </a:r>
            <a:r>
              <a:rPr lang="en-GB" sz="2800" b="1" dirty="0" smtClean="0"/>
              <a:t> </a:t>
            </a:r>
            <a:r>
              <a:rPr lang="pl-PL" sz="2800" b="1" dirty="0"/>
              <a:t>O</a:t>
            </a:r>
            <a:r>
              <a:rPr lang="en-GB" sz="2800" b="1" dirty="0" err="1" smtClean="0"/>
              <a:t>nline</a:t>
            </a:r>
            <a:r>
              <a:rPr lang="en-GB" sz="2800" b="1" dirty="0" smtClean="0"/>
              <a:t> </a:t>
            </a:r>
            <a:r>
              <a:rPr lang="pl-PL" sz="2800" b="1" dirty="0" smtClean="0"/>
              <a:t>A</a:t>
            </a:r>
            <a:r>
              <a:rPr lang="en-GB" sz="2800" b="1" dirty="0" err="1" smtClean="0"/>
              <a:t>pplication</a:t>
            </a:r>
            <a:r>
              <a:rPr lang="en-GB" sz="2800" b="1" dirty="0" smtClean="0"/>
              <a:t> </a:t>
            </a:r>
            <a:r>
              <a:rPr lang="pl-PL" sz="2800" b="1" dirty="0" smtClean="0"/>
              <a:t>S</a:t>
            </a:r>
            <a:r>
              <a:rPr lang="en-GB" sz="2800" b="1" dirty="0" err="1" smtClean="0"/>
              <a:t>ystem</a:t>
            </a:r>
            <a:r>
              <a:rPr lang="en-GB" sz="2800" b="1" dirty="0" smtClean="0"/>
              <a:t>  </a:t>
            </a:r>
            <a:endParaRPr sz="28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10" y="1573824"/>
            <a:ext cx="8652760" cy="477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8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sz="2800" b="1" dirty="0" smtClean="0"/>
              <a:t>International Relations (IRO </a:t>
            </a:r>
            <a:r>
              <a:rPr lang="en-GB" sz="2800" b="1" dirty="0" err="1" smtClean="0"/>
              <a:t>UEKat</a:t>
            </a:r>
            <a:r>
              <a:rPr lang="pl-PL" sz="2800" b="1" dirty="0" smtClean="0"/>
              <a:t>)</a:t>
            </a:r>
            <a:r>
              <a:rPr lang="en-GB" sz="2800" b="1" dirty="0" smtClean="0"/>
              <a:t> </a:t>
            </a:r>
            <a:r>
              <a:rPr lang="pl-PL" sz="2800" b="1" dirty="0"/>
              <a:t>O</a:t>
            </a:r>
            <a:r>
              <a:rPr lang="en-GB" sz="2800" b="1" dirty="0" err="1" smtClean="0"/>
              <a:t>nline</a:t>
            </a:r>
            <a:r>
              <a:rPr lang="en-GB" sz="2800" b="1" dirty="0" smtClean="0"/>
              <a:t> </a:t>
            </a:r>
            <a:r>
              <a:rPr lang="pl-PL" sz="2800" b="1" dirty="0" smtClean="0"/>
              <a:t>A</a:t>
            </a:r>
            <a:r>
              <a:rPr lang="en-GB" sz="2800" b="1" dirty="0" err="1" smtClean="0"/>
              <a:t>pplication</a:t>
            </a:r>
            <a:r>
              <a:rPr lang="en-GB" sz="2800" b="1" dirty="0" smtClean="0"/>
              <a:t> </a:t>
            </a:r>
            <a:r>
              <a:rPr lang="pl-PL" sz="2800" b="1" dirty="0" smtClean="0"/>
              <a:t>S</a:t>
            </a:r>
            <a:r>
              <a:rPr lang="en-GB" sz="2800" b="1" dirty="0" err="1" smtClean="0"/>
              <a:t>ystem</a:t>
            </a:r>
            <a:r>
              <a:rPr lang="en-GB" sz="2800" b="1" dirty="0" smtClean="0"/>
              <a:t>  </a:t>
            </a:r>
            <a:endParaRPr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" y="1512275"/>
            <a:ext cx="8466992" cy="482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sz="2800" b="1" dirty="0" smtClean="0"/>
              <a:t>International Relations (IRO </a:t>
            </a:r>
            <a:r>
              <a:rPr lang="en-GB" sz="2800" b="1" dirty="0" err="1" smtClean="0"/>
              <a:t>UEKat</a:t>
            </a:r>
            <a:r>
              <a:rPr lang="pl-PL" sz="2800" b="1" dirty="0" smtClean="0"/>
              <a:t>)</a:t>
            </a:r>
            <a:r>
              <a:rPr lang="en-GB" sz="2800" b="1" dirty="0" smtClean="0"/>
              <a:t> </a:t>
            </a:r>
            <a:r>
              <a:rPr lang="pl-PL" sz="2800" b="1" dirty="0"/>
              <a:t>O</a:t>
            </a:r>
            <a:r>
              <a:rPr lang="en-GB" sz="2800" b="1" dirty="0" err="1" smtClean="0"/>
              <a:t>nline</a:t>
            </a:r>
            <a:r>
              <a:rPr lang="en-GB" sz="2800" b="1" dirty="0" smtClean="0"/>
              <a:t> </a:t>
            </a:r>
            <a:r>
              <a:rPr lang="pl-PL" sz="2800" b="1" dirty="0" smtClean="0"/>
              <a:t>A</a:t>
            </a:r>
            <a:r>
              <a:rPr lang="en-GB" sz="2800" b="1" dirty="0" err="1" smtClean="0"/>
              <a:t>pplication</a:t>
            </a:r>
            <a:r>
              <a:rPr lang="en-GB" sz="2800" b="1" dirty="0" smtClean="0"/>
              <a:t> </a:t>
            </a:r>
            <a:r>
              <a:rPr lang="pl-PL" sz="2800" b="1" dirty="0" smtClean="0"/>
              <a:t>S</a:t>
            </a:r>
            <a:r>
              <a:rPr lang="en-GB" sz="2800" b="1" dirty="0" err="1" smtClean="0"/>
              <a:t>ystem</a:t>
            </a:r>
            <a:r>
              <a:rPr lang="en-GB" sz="2800" b="1" dirty="0" smtClean="0"/>
              <a:t>  </a:t>
            </a:r>
            <a:endParaRPr sz="28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64" y="1737024"/>
            <a:ext cx="8749554" cy="351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sz="2800" b="1" dirty="0" smtClean="0"/>
              <a:t>International Relations (IRO </a:t>
            </a:r>
            <a:r>
              <a:rPr lang="en-GB" sz="2800" b="1" dirty="0" err="1" smtClean="0"/>
              <a:t>UEKat</a:t>
            </a:r>
            <a:r>
              <a:rPr lang="pl-PL" sz="2800" b="1" dirty="0" smtClean="0"/>
              <a:t>)</a:t>
            </a:r>
            <a:r>
              <a:rPr lang="en-GB" sz="2800" b="1" dirty="0" smtClean="0"/>
              <a:t> </a:t>
            </a:r>
            <a:r>
              <a:rPr lang="pl-PL" sz="2800" b="1" dirty="0"/>
              <a:t>O</a:t>
            </a:r>
            <a:r>
              <a:rPr lang="en-GB" sz="2800" b="1" dirty="0" err="1" smtClean="0"/>
              <a:t>nline</a:t>
            </a:r>
            <a:r>
              <a:rPr lang="en-GB" sz="2800" b="1" dirty="0" smtClean="0"/>
              <a:t> </a:t>
            </a:r>
            <a:r>
              <a:rPr lang="pl-PL" sz="2800" b="1" dirty="0" smtClean="0"/>
              <a:t>A</a:t>
            </a:r>
            <a:r>
              <a:rPr lang="en-GB" sz="2800" b="1" dirty="0" err="1" smtClean="0"/>
              <a:t>pplication</a:t>
            </a:r>
            <a:r>
              <a:rPr lang="en-GB" sz="2800" b="1" dirty="0" smtClean="0"/>
              <a:t> </a:t>
            </a:r>
            <a:r>
              <a:rPr lang="pl-PL" sz="2800" b="1" dirty="0" smtClean="0"/>
              <a:t>S</a:t>
            </a:r>
            <a:r>
              <a:rPr lang="en-GB" sz="2800" b="1" dirty="0" err="1" smtClean="0"/>
              <a:t>ystem</a:t>
            </a:r>
            <a:r>
              <a:rPr lang="en-GB" sz="2800" b="1" dirty="0" smtClean="0"/>
              <a:t>  </a:t>
            </a:r>
            <a:endParaRPr sz="28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18" y="1485898"/>
            <a:ext cx="8489164" cy="483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105</Words>
  <Application>Microsoft Office PowerPoint</Application>
  <PresentationFormat>Pokaz na ekranie (4:3)</PresentationFormat>
  <Paragraphs>17</Paragraphs>
  <Slides>9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Calibri</vt:lpstr>
      <vt:lpstr>Noto Sans Symbols</vt:lpstr>
      <vt:lpstr>Verdana</vt:lpstr>
      <vt:lpstr>Motyw pakietu Office</vt:lpstr>
      <vt:lpstr>International Relations (IRO UEKat) Online Application System  </vt:lpstr>
      <vt:lpstr>International Relations (IRO UEKat) Online Application System  </vt:lpstr>
      <vt:lpstr>International Relations (IRO UEKat) Online Application System  </vt:lpstr>
      <vt:lpstr>International Relations (IRO UEKat) Online Application System  </vt:lpstr>
      <vt:lpstr>International Relations (IRO UEKat) Online Application System  </vt:lpstr>
      <vt:lpstr>International Relations (IRO UEKat) Online Application System  </vt:lpstr>
      <vt:lpstr>International Relations (IRO UEKat) Online Application System  </vt:lpstr>
      <vt:lpstr>International Relations (IRO UEKat) Online Application System 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UEKat online application system for exchange students step by step</dc:title>
  <dc:creator>Katarzyna</dc:creator>
  <cp:lastModifiedBy>Użytkownik systemu Windows</cp:lastModifiedBy>
  <cp:revision>57</cp:revision>
  <dcterms:created xsi:type="dcterms:W3CDTF">2014-01-10T14:27:03Z</dcterms:created>
  <dcterms:modified xsi:type="dcterms:W3CDTF">2026-04-24T11:40:36Z</dcterms:modified>
</cp:coreProperties>
</file>