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60" r:id="rId3"/>
    <p:sldId id="262" r:id="rId4"/>
    <p:sldId id="261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/>
    <p:restoredTop sz="94658"/>
  </p:normalViewPr>
  <p:slideViewPr>
    <p:cSldViewPr snapToGrid="0">
      <p:cViewPr varScale="1">
        <p:scale>
          <a:sx n="160" d="100"/>
          <a:sy n="160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13477-C7D5-034F-AF7D-88D173E55CBF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CD3AA-29C6-C04B-91DE-31C79AE3F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48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CD3AA-29C6-C04B-91DE-31C79AE3F08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53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6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65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99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 descr="Obraz zawierający tekst, Jaskrawoniebieski, logo, zrzut ekranu&#10;&#10;Zawartość wygenerowana przez AI może być niepoprawna.">
            <a:extLst>
              <a:ext uri="{FF2B5EF4-FFF2-40B4-BE49-F238E27FC236}">
                <a16:creationId xmlns:a16="http://schemas.microsoft.com/office/drawing/2014/main" id="{22734EA7-38D9-CBCF-CA40-73C7C1BE8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2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1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342900"/>
            <a:ext cx="7550945" cy="421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6" y="821531"/>
            <a:ext cx="7550944" cy="38111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356487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9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65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7/13/26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1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65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7/13/26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0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48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31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DC6432F-A859-FB88-B032-9F44FF48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2926" y="417911"/>
            <a:ext cx="7493794" cy="448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928688"/>
            <a:ext cx="7493795" cy="370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39005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The graphic features the logo of the University of Economics in Katowice and the logo of the BAUHAUS4EU Alliance of European Universities on a navy blue background. In the upper-right corner, the website address is displayed: www.ue.katowice.pl/en.">
            <a:extLst>
              <a:ext uri="{FF2B5EF4-FFF2-40B4-BE49-F238E27FC236}">
                <a16:creationId xmlns:a16="http://schemas.microsoft.com/office/drawing/2014/main" id="{622E4CE5-7088-281F-04E8-611413759E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A9CD64C-455A-EB52-A41A-83533F58364C}"/>
              </a:ext>
            </a:extLst>
          </p:cNvPr>
          <p:cNvSpPr txBox="1"/>
          <p:nvPr/>
        </p:nvSpPr>
        <p:spPr>
          <a:xfrm>
            <a:off x="3162300" y="4137660"/>
            <a:ext cx="5471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Wydarzenie, miejsce, data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B05E630-AE7C-B3B0-0477-E1673C78F9F4}"/>
              </a:ext>
            </a:extLst>
          </p:cNvPr>
          <p:cNvSpPr txBox="1"/>
          <p:nvPr/>
        </p:nvSpPr>
        <p:spPr>
          <a:xfrm>
            <a:off x="3162300" y="2468880"/>
            <a:ext cx="5471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Tytuł prezentacji</a:t>
            </a:r>
          </a:p>
          <a:p>
            <a:pPr algn="r"/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c.d. tytułu prezentacji</a:t>
            </a:r>
          </a:p>
          <a:p>
            <a:pPr algn="r"/>
            <a:endParaRPr lang="pl-P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l-P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Imię i nazwisko</a:t>
            </a:r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24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39BEA-CD7C-B969-6E4D-5BD4838C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tekst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6DAA21-6727-C9B3-9BE8-F060CA36F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tekst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613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C8A4CE-3E26-4B55-8271-6772B7C6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8393F7-27E7-C7A7-CF27-308A2E487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77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B6321-FB25-8E8E-BC67-8DBE330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The graphic features the logo of the University of Economics in Katowice on a navy blue background. The logo consists of the University's seal and its name.">
            <a:extLst>
              <a:ext uri="{FF2B5EF4-FFF2-40B4-BE49-F238E27FC236}">
                <a16:creationId xmlns:a16="http://schemas.microsoft.com/office/drawing/2014/main" id="{5A51909A-553F-5066-8D8F-F482C2F426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26757887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19</Words>
  <Application>Microsoft Macintosh PowerPoint</Application>
  <PresentationFormat>Pokaz na ekranie (16:9)</PresentationFormat>
  <Paragraphs>8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Aptos</vt:lpstr>
      <vt:lpstr>Arial</vt:lpstr>
      <vt:lpstr>Verdana</vt:lpstr>
      <vt:lpstr>Motyw pakietu Office</vt:lpstr>
      <vt:lpstr>Prezentacja programu PowerPoint</vt:lpstr>
      <vt:lpstr>tekst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Małgorzata Mucha</dc:creator>
  <cp:lastModifiedBy>Małgorzata Mucha</cp:lastModifiedBy>
  <cp:revision>12</cp:revision>
  <dcterms:created xsi:type="dcterms:W3CDTF">2025-10-01T11:23:09Z</dcterms:created>
  <dcterms:modified xsi:type="dcterms:W3CDTF">2026-07-13T11:37:30Z</dcterms:modified>
</cp:coreProperties>
</file>