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0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2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19"/>
    <p:restoredTop sz="94716"/>
  </p:normalViewPr>
  <p:slideViewPr>
    <p:cSldViewPr snapToGrid="0">
      <p:cViewPr varScale="1">
        <p:scale>
          <a:sx n="125" d="100"/>
          <a:sy n="125" d="100"/>
        </p:scale>
        <p:origin x="10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91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B8E5DC3-CD64-1A45-AA2E-B7FF03EEC4C0}" type="datetimeFigureOut">
              <a:rPr lang="pl-PL" smtClean="0"/>
              <a:t>13.07.2026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79B9D-A5D9-6E49-B3F5-B86CC941E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128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B8E5DC3-CD64-1A45-AA2E-B7FF03EEC4C0}" type="datetimeFigureOut">
              <a:rPr lang="pl-PL" smtClean="0"/>
              <a:t>13.07.2026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79B9D-A5D9-6E49-B3F5-B86CC941E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835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936" y="367290"/>
            <a:ext cx="7749360" cy="49741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936" y="933450"/>
            <a:ext cx="7749360" cy="5059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26566" y="6492875"/>
            <a:ext cx="132190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62E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l-PL" dirty="0"/>
              <a:t>| </a:t>
            </a:r>
            <a:fld id="{CB8E5DC3-CD64-1A45-AA2E-B7FF03EEC4C0}" type="datetimeFigureOut">
              <a:rPr lang="pl-PL" smtClean="0"/>
              <a:pPr/>
              <a:t>13.07.2026</a:t>
            </a:fld>
            <a:r>
              <a:rPr lang="pl-PL" dirty="0"/>
              <a:t> |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64037" y="6470408"/>
            <a:ext cx="1682198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62E64"/>
                </a:solidFill>
              </a:defRPr>
            </a:lvl1pPr>
          </a:lstStyle>
          <a:p>
            <a:fld id="{EE379B9D-A5D9-6E49-B3F5-B86CC941EDB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955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8412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5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8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74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B8E5DC3-CD64-1A45-AA2E-B7FF03EEC4C0}" type="datetimeFigureOut">
              <a:rPr lang="pl-PL" smtClean="0"/>
              <a:t>13.07.2026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79B9D-A5D9-6E49-B3F5-B86CC941EDBA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 descr="Obraz zawierający tekst, logo, Jaskrawoniebieski, zrzut ekranu&#10;&#10;Zawartość wygenerowana przez AI może być niepoprawna.">
            <a:extLst>
              <a:ext uri="{FF2B5EF4-FFF2-40B4-BE49-F238E27FC236}">
                <a16:creationId xmlns:a16="http://schemas.microsoft.com/office/drawing/2014/main" id="{E1A0A6A2-B85A-4E65-266B-5D6C6B1AAB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5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B8E5DC3-CD64-1A45-AA2E-B7FF03EEC4C0}" type="datetimeFigureOut">
              <a:rPr lang="pl-PL" smtClean="0"/>
              <a:t>13.07.2026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79B9D-A5D9-6E49-B3F5-B86CC941E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126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B8E5DC3-CD64-1A45-AA2E-B7FF03EEC4C0}" type="datetimeFigureOut">
              <a:rPr lang="pl-PL" smtClean="0"/>
              <a:t>13.07.2026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79B9D-A5D9-6E49-B3F5-B86CC941E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233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936" y="436270"/>
            <a:ext cx="7779177" cy="651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936" y="1170203"/>
            <a:ext cx="7779177" cy="4939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27597B4-1AC8-9539-A77E-0DD86E08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686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9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62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62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62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62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62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62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The graphic features the logo of the University of Economics in Katowice and the logo of the BAUHAUS4EU Alliance of European Universities on a navy blue background. In the upper-right corner, the website address is displayed: www.ue.katowice.pl/en.">
            <a:extLst>
              <a:ext uri="{FF2B5EF4-FFF2-40B4-BE49-F238E27FC236}">
                <a16:creationId xmlns:a16="http://schemas.microsoft.com/office/drawing/2014/main" id="{86F581F8-5ADE-C4F2-A0E0-9664147CCE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" y="0"/>
            <a:ext cx="9140825" cy="686038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ADE6A0E-D392-4C86-3094-29F68A4D97E5}"/>
              </a:ext>
            </a:extLst>
          </p:cNvPr>
          <p:cNvSpPr txBox="1"/>
          <p:nvPr/>
        </p:nvSpPr>
        <p:spPr>
          <a:xfrm>
            <a:off x="3728720" y="5529580"/>
            <a:ext cx="497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Wydarzenie, miejsce, data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0021A41-D2E3-7114-9BC2-E66C0BB8E671}"/>
              </a:ext>
            </a:extLst>
          </p:cNvPr>
          <p:cNvSpPr txBox="1"/>
          <p:nvPr/>
        </p:nvSpPr>
        <p:spPr>
          <a:xfrm>
            <a:off x="3728720" y="3139440"/>
            <a:ext cx="497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Tytuł prezentacji</a:t>
            </a:r>
          </a:p>
          <a:p>
            <a:pPr algn="r"/>
            <a:r>
              <a:rPr lang="pl-P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c.d. tytułu prezentacji</a:t>
            </a:r>
          </a:p>
          <a:p>
            <a:pPr algn="r"/>
            <a:endParaRPr lang="pl-P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l-P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Imię i nazwisko</a:t>
            </a:r>
            <a:r>
              <a:rPr lang="pl-P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7246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ytuł 20">
            <a:extLst>
              <a:ext uri="{FF2B5EF4-FFF2-40B4-BE49-F238E27FC236}">
                <a16:creationId xmlns:a16="http://schemas.microsoft.com/office/drawing/2014/main" id="{BA5B7F47-62D0-913F-65E9-4E93F90CD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36" y="367290"/>
            <a:ext cx="7749360" cy="497415"/>
          </a:xfrm>
        </p:spPr>
        <p:txBody>
          <a:bodyPr/>
          <a:lstStyle/>
          <a:p>
            <a:r>
              <a:rPr lang="pl-PL" dirty="0"/>
              <a:t>tekst</a:t>
            </a:r>
          </a:p>
        </p:txBody>
      </p:sp>
      <p:sp>
        <p:nvSpPr>
          <p:cNvPr id="22" name="Symbol zastępczy zawartości 21">
            <a:extLst>
              <a:ext uri="{FF2B5EF4-FFF2-40B4-BE49-F238E27FC236}">
                <a16:creationId xmlns:a16="http://schemas.microsoft.com/office/drawing/2014/main" id="{BE5D90F5-1DA0-E3FB-1172-17EBA5EA9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1153282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7C2850-F100-BC2F-A238-C6476B9B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46E5D4-6D69-214A-67DF-41CAA04B5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323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3429A4-26BE-898B-C4F5-82126021A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 descr="The graphic features the logo of the University of Economics in Katowice on a navy blue background. The logo consists of the University's seal and its name.">
            <a:extLst>
              <a:ext uri="{FF2B5EF4-FFF2-40B4-BE49-F238E27FC236}">
                <a16:creationId xmlns:a16="http://schemas.microsoft.com/office/drawing/2014/main" id="{DBAD31D1-38EB-2A54-8A23-B7E07D3E4C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2767"/>
          </a:xfrm>
        </p:spPr>
      </p:pic>
    </p:spTree>
    <p:extLst>
      <p:ext uri="{BB962C8B-B14F-4D97-AF65-F5344CB8AC3E}">
        <p14:creationId xmlns:p14="http://schemas.microsoft.com/office/powerpoint/2010/main" val="234760430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otyw pakietu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18</Words>
  <Application>Microsoft Macintosh PowerPoint</Application>
  <PresentationFormat>Pokaz na ekranie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7" baseType="lpstr">
      <vt:lpstr>Arial</vt:lpstr>
      <vt:lpstr>Verdana</vt:lpstr>
      <vt:lpstr>Motyw pakietu Office</vt:lpstr>
      <vt:lpstr>Prezentacja programu PowerPoint</vt:lpstr>
      <vt:lpstr>tekst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Małgorzata Mucha</dc:creator>
  <cp:lastModifiedBy>Małgorzata Mucha</cp:lastModifiedBy>
  <cp:revision>7</cp:revision>
  <dcterms:created xsi:type="dcterms:W3CDTF">2025-10-01T11:23:09Z</dcterms:created>
  <dcterms:modified xsi:type="dcterms:W3CDTF">2026-07-13T11:39:15Z</dcterms:modified>
</cp:coreProperties>
</file>