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61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5"/>
    <p:restoredTop sz="94658"/>
  </p:normalViewPr>
  <p:slideViewPr>
    <p:cSldViewPr snapToGrid="0">
      <p:cViewPr varScale="1">
        <p:scale>
          <a:sx n="151" d="100"/>
          <a:sy n="151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6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65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99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 descr="Obraz zawierający tekst, Jaskrawoniebieski, zrzut ekranu, logo&#10;&#10;Zawartość wygenerowana przez AI może być niepoprawna.">
            <a:extLst>
              <a:ext uri="{FF2B5EF4-FFF2-40B4-BE49-F238E27FC236}">
                <a16:creationId xmlns:a16="http://schemas.microsoft.com/office/drawing/2014/main" id="{FA2C4B20-4EF8-86ED-E3D3-8AC9D13C6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1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42900"/>
            <a:ext cx="7550945" cy="421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821531"/>
            <a:ext cx="7550944" cy="38111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56487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65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65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48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049"/>
            <a:ext cx="2057400" cy="273844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3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C53A9280-D28D-D95B-07E7-C85517E6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926" y="417911"/>
            <a:ext cx="7493794" cy="448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928688"/>
            <a:ext cx="7493795" cy="370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9005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Grafika przedstawia logo Uniwersytetu Ekonomicznego w Katowicach oraz logo sojuszu europejskich uniwersytetów Bauhaus4EU na granatowym tle. &#10;Na grafice umieszczony jest również link do strony internetowej: www.ue.katowice.pl&#10;">
            <a:extLst>
              <a:ext uri="{FF2B5EF4-FFF2-40B4-BE49-F238E27FC236}">
                <a16:creationId xmlns:a16="http://schemas.microsoft.com/office/drawing/2014/main" id="{1BE61E36-523D-E36C-7775-D944D38378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B05E630-AE7C-B3B0-0477-E1673C78F9F4}"/>
              </a:ext>
            </a:extLst>
          </p:cNvPr>
          <p:cNvSpPr txBox="1"/>
          <p:nvPr/>
        </p:nvSpPr>
        <p:spPr>
          <a:xfrm>
            <a:off x="3162300" y="2468880"/>
            <a:ext cx="5471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</a:p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c.d. tytułu prezentacji</a:t>
            </a:r>
          </a:p>
          <a:p>
            <a:pPr algn="r"/>
            <a:endParaRPr lang="pl-P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Imię i nazwisko</a:t>
            </a:r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9CD64C-455A-EB52-A41A-83533F58364C}"/>
              </a:ext>
            </a:extLst>
          </p:cNvPr>
          <p:cNvSpPr txBox="1"/>
          <p:nvPr/>
        </p:nvSpPr>
        <p:spPr>
          <a:xfrm>
            <a:off x="3162300" y="4137660"/>
            <a:ext cx="5471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Wydarzenie, miejsce, data</a:t>
            </a:r>
          </a:p>
        </p:txBody>
      </p:sp>
    </p:spTree>
    <p:extLst>
      <p:ext uri="{BB962C8B-B14F-4D97-AF65-F5344CB8AC3E}">
        <p14:creationId xmlns:p14="http://schemas.microsoft.com/office/powerpoint/2010/main" val="170724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39BEA-CD7C-B969-6E4D-5BD4838C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6DAA21-6727-C9B3-9BE8-F060CA36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13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B6321-FB25-8E8E-BC67-8DBE330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FDF5D5-350F-5EE8-AB7B-EFF2DC49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78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429A4-26BE-898B-C4F5-82126021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 descr="Grafika przedstawia logo Uniwersytetu Ekonomicznego w Katowicach na granatowym tle.  Logo składa się z pieczęci i napisu z nazwą Uczelni&#10;">
            <a:extLst>
              <a:ext uri="{FF2B5EF4-FFF2-40B4-BE49-F238E27FC236}">
                <a16:creationId xmlns:a16="http://schemas.microsoft.com/office/drawing/2014/main" id="{CA90E06D-06F9-26AA-05AE-781F69EDF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2347604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18</Words>
  <Application>Microsoft Macintosh PowerPoint</Application>
  <PresentationFormat>Pokaz na ekranie (16:9)</PresentationFormat>
  <Paragraphs>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Verdana</vt:lpstr>
      <vt:lpstr>Motyw pakietu Office</vt:lpstr>
      <vt:lpstr>Prezentacja programu PowerPoint</vt:lpstr>
      <vt:lpstr>tekst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Małgorzata Mucha</dc:creator>
  <cp:lastModifiedBy>Małgorzata Mucha</cp:lastModifiedBy>
  <cp:revision>13</cp:revision>
  <dcterms:created xsi:type="dcterms:W3CDTF">2025-10-01T11:23:09Z</dcterms:created>
  <dcterms:modified xsi:type="dcterms:W3CDTF">2026-07-13T10:58:17Z</dcterms:modified>
</cp:coreProperties>
</file>