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61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2E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71"/>
    <p:restoredTop sz="94848"/>
  </p:normalViewPr>
  <p:slideViewPr>
    <p:cSldViewPr snapToGrid="0">
      <p:cViewPr varScale="1">
        <p:scale>
          <a:sx n="125" d="100"/>
          <a:sy n="125" d="100"/>
        </p:scale>
        <p:origin x="10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910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B8E5DC3-CD64-1A45-AA2E-B7FF03EEC4C0}" type="datetimeFigureOut">
              <a:rPr lang="pl-PL" smtClean="0"/>
              <a:t>13.07.2026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379B9D-A5D9-6E49-B3F5-B86CC941ED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1280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B8E5DC3-CD64-1A45-AA2E-B7FF03EEC4C0}" type="datetimeFigureOut">
              <a:rPr lang="pl-PL" smtClean="0"/>
              <a:t>13.07.2026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379B9D-A5D9-6E49-B3F5-B86CC941ED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8354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936" y="436270"/>
            <a:ext cx="7749360" cy="651598"/>
          </a:xfrm>
        </p:spPr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936" y="1170202"/>
            <a:ext cx="7749360" cy="4823093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26566" y="6492875"/>
            <a:ext cx="1321904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62E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l-PL" dirty="0"/>
              <a:t>| </a:t>
            </a:r>
            <a:fld id="{CB8E5DC3-CD64-1A45-AA2E-B7FF03EEC4C0}" type="datetimeFigureOut">
              <a:rPr lang="pl-PL" smtClean="0"/>
              <a:pPr/>
              <a:t>13.07.2026</a:t>
            </a:fld>
            <a:r>
              <a:rPr lang="pl-PL" dirty="0"/>
              <a:t> |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64037" y="6470408"/>
            <a:ext cx="1682198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62E64"/>
                </a:solidFill>
              </a:defRPr>
            </a:lvl1pPr>
          </a:lstStyle>
          <a:p>
            <a:fld id="{EE379B9D-A5D9-6E49-B3F5-B86CC941EDBA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29551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884121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758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587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741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B8E5DC3-CD64-1A45-AA2E-B7FF03EEC4C0}" type="datetimeFigureOut">
              <a:rPr lang="pl-PL" smtClean="0"/>
              <a:t>13.07.2026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379B9D-A5D9-6E49-B3F5-B86CC941EDBA}" type="slidenum">
              <a:rPr lang="pl-PL" smtClean="0"/>
              <a:t>‹#›</a:t>
            </a:fld>
            <a:endParaRPr lang="pl-PL"/>
          </a:p>
        </p:txBody>
      </p:sp>
      <p:pic>
        <p:nvPicPr>
          <p:cNvPr id="8" name="Obraz 7" descr="Obraz zawierający tekst, logo, zrzut ekranu, Jaskrawoniebieski&#10;&#10;Zawartość wygenerowana przez AI może być niepoprawna.">
            <a:extLst>
              <a:ext uri="{FF2B5EF4-FFF2-40B4-BE49-F238E27FC236}">
                <a16:creationId xmlns:a16="http://schemas.microsoft.com/office/drawing/2014/main" id="{5D903D9B-5966-E09E-7DF1-7A699BD2C9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4" y="0"/>
            <a:ext cx="9140825" cy="686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256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B8E5DC3-CD64-1A45-AA2E-B7FF03EEC4C0}" type="datetimeFigureOut">
              <a:rPr lang="pl-PL" smtClean="0"/>
              <a:t>13.07.2026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379B9D-A5D9-6E49-B3F5-B86CC941ED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1265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B8E5DC3-CD64-1A45-AA2E-B7FF03EEC4C0}" type="datetimeFigureOut">
              <a:rPr lang="pl-PL" smtClean="0"/>
              <a:t>13.07.2026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379B9D-A5D9-6E49-B3F5-B86CC941ED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2335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CD38CE58-430E-CA75-145D-D2B3BE5A4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6276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9936" y="436270"/>
            <a:ext cx="7779177" cy="6515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9936" y="1170203"/>
            <a:ext cx="7779177" cy="49396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</p:txBody>
      </p:sp>
    </p:spTree>
    <p:extLst>
      <p:ext uri="{BB962C8B-B14F-4D97-AF65-F5344CB8AC3E}">
        <p14:creationId xmlns:p14="http://schemas.microsoft.com/office/powerpoint/2010/main" val="2675793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83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062E64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062E64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62E64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62E64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62E64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62E64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Grafika przedstawia logo Uniwersytetu Ekonomicznego w Katowicach oraz logo sojuszu europejskich uniwersytetów Bauhaus4EU na granatowym tle. &#10;W prawym górnym rogu umieszczono adres strony internetowej: www.ue.katowice.pl">
            <a:extLst>
              <a:ext uri="{FF2B5EF4-FFF2-40B4-BE49-F238E27FC236}">
                <a16:creationId xmlns:a16="http://schemas.microsoft.com/office/drawing/2014/main" id="{4027C857-48E9-153A-BA08-6E8F27D9757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4" y="0"/>
            <a:ext cx="9140825" cy="6860382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E113EC66-5D41-A512-CB9A-CBF83DFEE4B9}"/>
              </a:ext>
            </a:extLst>
          </p:cNvPr>
          <p:cNvSpPr txBox="1"/>
          <p:nvPr/>
        </p:nvSpPr>
        <p:spPr>
          <a:xfrm>
            <a:off x="3728720" y="5529580"/>
            <a:ext cx="497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Wydarzenie, miejsce, data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1843E943-8116-9089-F8C1-0FEF9AAE9B65}"/>
              </a:ext>
            </a:extLst>
          </p:cNvPr>
          <p:cNvSpPr txBox="1"/>
          <p:nvPr/>
        </p:nvSpPr>
        <p:spPr>
          <a:xfrm>
            <a:off x="3728720" y="3139440"/>
            <a:ext cx="4978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Tytuł prezentacji</a:t>
            </a:r>
          </a:p>
          <a:p>
            <a:pPr algn="r"/>
            <a:r>
              <a:rPr lang="pl-PL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c.d. tytułu prezentacji</a:t>
            </a:r>
          </a:p>
          <a:p>
            <a:pPr algn="r"/>
            <a:endParaRPr lang="pl-PL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pl-PL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Imię i nazwisko</a:t>
            </a:r>
            <a:r>
              <a:rPr lang="pl-PL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7246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ytuł 20">
            <a:extLst>
              <a:ext uri="{FF2B5EF4-FFF2-40B4-BE49-F238E27FC236}">
                <a16:creationId xmlns:a16="http://schemas.microsoft.com/office/drawing/2014/main" id="{BA5B7F47-62D0-913F-65E9-4E93F90CD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tekst</a:t>
            </a:r>
          </a:p>
        </p:txBody>
      </p:sp>
      <p:sp>
        <p:nvSpPr>
          <p:cNvPr id="22" name="Symbol zastępczy zawartości 21">
            <a:extLst>
              <a:ext uri="{FF2B5EF4-FFF2-40B4-BE49-F238E27FC236}">
                <a16:creationId xmlns:a16="http://schemas.microsoft.com/office/drawing/2014/main" id="{BE5D90F5-1DA0-E3FB-1172-17EBA5EA9D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1153282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765D03-3081-CE4F-1FD8-AEB6E4248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5767554-7BED-398A-DCF6-B37D3E8909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8700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3429A4-26BE-898B-C4F5-82126021A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 descr="Grafika przedstawia logo Uniwersytetu Ekonomicznego w Katowicach na granatowym tle.  Logo składa się z pieczęci i napisu z nazwą Uczelni">
            <a:extLst>
              <a:ext uri="{FF2B5EF4-FFF2-40B4-BE49-F238E27FC236}">
                <a16:creationId xmlns:a16="http://schemas.microsoft.com/office/drawing/2014/main" id="{A5891019-174D-712A-278E-1B372970B20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2766"/>
          </a:xfrm>
        </p:spPr>
      </p:pic>
    </p:spTree>
    <p:extLst>
      <p:ext uri="{BB962C8B-B14F-4D97-AF65-F5344CB8AC3E}">
        <p14:creationId xmlns:p14="http://schemas.microsoft.com/office/powerpoint/2010/main" val="234760430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Motyw pakietu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168</TotalTime>
  <Words>18</Words>
  <Application>Microsoft Macintosh PowerPoint</Application>
  <PresentationFormat>Pokaz na ekranie (4:3)</PresentationFormat>
  <Paragraphs>7</Paragraphs>
  <Slides>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7" baseType="lpstr">
      <vt:lpstr>Arial</vt:lpstr>
      <vt:lpstr>Verdana</vt:lpstr>
      <vt:lpstr>Motyw pakietu Office</vt:lpstr>
      <vt:lpstr>Prezentacja programu PowerPoint</vt:lpstr>
      <vt:lpstr>tekst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Małgorzata Mucha</dc:creator>
  <cp:lastModifiedBy>Małgorzata Mucha</cp:lastModifiedBy>
  <cp:revision>5</cp:revision>
  <dcterms:created xsi:type="dcterms:W3CDTF">2025-10-01T11:23:09Z</dcterms:created>
  <dcterms:modified xsi:type="dcterms:W3CDTF">2026-07-13T11:43:44Z</dcterms:modified>
</cp:coreProperties>
</file>